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91877"/>
            <a:ext cx="2769039" cy="636879"/>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178" y="108102"/>
            <a:ext cx="2769039" cy="63687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178" y="108102"/>
            <a:ext cx="2769039" cy="636879"/>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7178" y="108102"/>
            <a:ext cx="2769039" cy="63687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1797</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211</cp:revision>
  <cp:lastPrinted>2015-10-19T19:01:41Z</cp:lastPrinted>
  <dcterms:created xsi:type="dcterms:W3CDTF">2016-06-28T14:05:07Z</dcterms:created>
  <dcterms:modified xsi:type="dcterms:W3CDTF">2017-09-15T13:38:55Z</dcterms:modified>
  <cp:category/>
</cp:coreProperties>
</file>